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4"/>
  </p:notesMasterIdLst>
  <p:sldIdLst>
    <p:sldId id="259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77BF3CD-E879-435B-83E0-66419FE4585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6C82DD-74BF-41CC-B42A-80689A82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6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75304" indent="-298710"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94840" indent="-238297"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71434" indent="-238297"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149706" indent="-238297"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633012" indent="-238297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116318" indent="-238297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599624" indent="-238297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4082930" indent="-238297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defTabSz="966612"/>
            <a:fld id="{DB9C3A1C-5CFA-4A3D-979B-B62F5A80EE8C}" type="slidenum">
              <a:rPr lang="en-US" altLang="en-US" sz="1300">
                <a:solidFill>
                  <a:srgbClr val="1F497D"/>
                </a:solidFill>
                <a:latin typeface="Comic Sans MS" panose="030F0702030302020204" pitchFamily="66" charset="0"/>
              </a:rPr>
              <a:pPr defTabSz="966612"/>
              <a:t>1</a:t>
            </a:fld>
            <a:endParaRPr lang="en-US" altLang="en-US" sz="1300">
              <a:solidFill>
                <a:srgbClr val="1F497D"/>
              </a:solidFill>
              <a:latin typeface="Comic Sans MS" panose="030F0702030302020204" pitchFamily="66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7425" cy="3598862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58904"/>
            <a:ext cx="5364480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Welcome to the Fall 2015 Central Texas Section Meeting.</a:t>
            </a:r>
          </a:p>
          <a:p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We ran long at the Spring Meeting, so we are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	Handing out our Agenda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	Please respect the other presenters and follow the timeline</a:t>
            </a:r>
          </a:p>
          <a:p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We will have some recognition, (2) bi-law change proposal, and preparation for elections including a slate of officers.</a:t>
            </a:r>
          </a:p>
          <a:p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Enjoy the day.</a:t>
            </a:r>
          </a:p>
        </p:txBody>
      </p:sp>
    </p:spTree>
    <p:extLst>
      <p:ext uri="{BB962C8B-B14F-4D97-AF65-F5344CB8AC3E}">
        <p14:creationId xmlns:p14="http://schemas.microsoft.com/office/powerpoint/2010/main" val="249268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0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749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6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88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00366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6358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21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0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848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3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0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8938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1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46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50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0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12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1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372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1334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49546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00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47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53851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7007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0899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91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18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848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1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5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55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120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145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0580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  <a:defRPr/>
            </a:pPr>
            <a:endParaRPr lang="en-US" sz="4000" b="1">
              <a:solidFill>
                <a:srgbClr val="3333CC"/>
              </a:solidFill>
            </a:endParaRPr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0582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>
                <a:solidFill>
                  <a:srgbClr val="000099"/>
                </a:solidFill>
              </a:rPr>
              <a:t>IEEE Central Texas Section</a:t>
            </a:r>
          </a:p>
        </p:txBody>
      </p:sp>
    </p:spTree>
    <p:extLst>
      <p:ext uri="{BB962C8B-B14F-4D97-AF65-F5344CB8AC3E}">
        <p14:creationId xmlns:p14="http://schemas.microsoft.com/office/powerpoint/2010/main" val="344690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sz="4000" b="1" smtClean="0">
              <a:solidFill>
                <a:srgbClr val="3333CC"/>
              </a:solidFill>
            </a:endParaRPr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40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40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40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40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99"/>
                </a:solidFill>
              </a:rPr>
              <a:t>IEEE Central Texas Section</a:t>
            </a:r>
          </a:p>
        </p:txBody>
      </p:sp>
    </p:spTree>
    <p:extLst>
      <p:ext uri="{BB962C8B-B14F-4D97-AF65-F5344CB8AC3E}">
        <p14:creationId xmlns:p14="http://schemas.microsoft.com/office/powerpoint/2010/main" val="287387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685800"/>
          </a:xfrm>
        </p:spPr>
        <p:txBody>
          <a:bodyPr/>
          <a:lstStyle/>
          <a:p>
            <a:r>
              <a:rPr lang="en-US" altLang="en-US" b="0" smtClean="0"/>
              <a:t>Meeting Agenda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954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07:30 		Coffee, Sign-in &amp; Fare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08:00		Call to Order, Agenda, Introductions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08:20		Chairman’s Report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08:50		</a:t>
            </a:r>
            <a:r>
              <a:rPr lang="en-US" altLang="en-US" sz="1800" dirty="0"/>
              <a:t>Vice Chairs Report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09:00</a:t>
            </a:r>
            <a:r>
              <a:rPr lang="en-US" altLang="en-US" sz="1800" dirty="0"/>
              <a:t>	</a:t>
            </a:r>
            <a:r>
              <a:rPr lang="en-US" altLang="en-US" sz="1800" dirty="0" smtClean="0"/>
              <a:t>	Secretary’s Report on L31	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09:10	    	Treasurer Training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09:30		Approve </a:t>
            </a:r>
            <a:r>
              <a:rPr lang="en-US" altLang="en-US" sz="1800" dirty="0"/>
              <a:t>New Joint Chapter </a:t>
            </a:r>
            <a:endParaRPr lang="en-US" altLang="en-US" sz="18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09:45</a:t>
            </a:r>
            <a:r>
              <a:rPr lang="en-US" altLang="en-US" sz="1800" dirty="0"/>
              <a:t>		</a:t>
            </a:r>
            <a:r>
              <a:rPr lang="en-US" altLang="en-US" sz="1800" dirty="0" smtClean="0"/>
              <a:t>Break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10:00		Past Chair Nominations Committee Report</a:t>
            </a:r>
            <a:endParaRPr lang="en-US" altLang="en-US" sz="1800" dirty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10:10	    	Section Committee Reports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11:00		Chapter Reports</a:t>
            </a:r>
            <a:r>
              <a:rPr lang="en-US" altLang="en-US" sz="1800" dirty="0"/>
              <a:t>	   	</a:t>
            </a:r>
            <a:endParaRPr lang="en-US" altLang="en-US" sz="18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12:10 		Lunch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13:00	   	Student Branch Reports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13:45		Chapter Reports continued (if needed)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14:25		New Business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dirty="0" smtClean="0"/>
              <a:t>14:45		Adjourn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endParaRPr lang="en-US" altLang="en-US" sz="16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818595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I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">
  <a:themeElements>
    <a:clrScheme name="I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25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Monotype Sorts</vt:lpstr>
      <vt:lpstr>IEEE</vt:lpstr>
      <vt:lpstr>1_IEEE</vt:lpstr>
      <vt:lpstr>Meeting Agenda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Agenda</dc:title>
  <dc:creator>Kenny Rice</dc:creator>
  <cp:lastModifiedBy>Clif Denny</cp:lastModifiedBy>
  <cp:revision>58</cp:revision>
  <cp:lastPrinted>2014-09-03T12:14:53Z</cp:lastPrinted>
  <dcterms:created xsi:type="dcterms:W3CDTF">2012-08-23T19:30:01Z</dcterms:created>
  <dcterms:modified xsi:type="dcterms:W3CDTF">2015-09-01T21:56:31Z</dcterms:modified>
</cp:coreProperties>
</file>